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72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8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43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9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15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51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87" algn="l" defTabSz="45713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ps for a successful presentation" id="{FC232CDB-8A9E-1148-994D-E4401834FBC7}">
          <p14:sldIdLst/>
        </p14:section>
        <p14:section name="Intro slide options" id="{6DE3BC16-BA9D-514E-992B-9D4CE90FC4DB}">
          <p14:sldIdLst>
            <p14:sldId id="256"/>
          </p14:sldIdLst>
        </p14:section>
        <p14:section name="Sign off slide" id="{DF88D4E2-3FCD-694C-A611-EC711783F63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njith Ramadasa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43C9D6"/>
    <a:srgbClr val="A4C2D2"/>
    <a:srgbClr val="C7EAFB"/>
    <a:srgbClr val="E1F4FD"/>
    <a:srgbClr val="00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31" autoAdjust="0"/>
  </p:normalViewPr>
  <p:slideViewPr>
    <p:cSldViewPr snapToGrid="0" snapToObjects="1"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39" d="100"/>
          <a:sy n="139" d="100"/>
        </p:scale>
        <p:origin x="-5568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8506EF-06C3-404C-8F89-57A0E21DDE2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FCCDC5-2EC0-A947-93ED-82E1F9248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48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96D1C28-0F0C-214E-8322-B87F8AA539D8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3311DB-C32A-CC46-90F4-CE205A9DE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52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72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8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43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9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15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51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87" algn="l" defTabSz="45713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 algn="l">
              <a:defRPr>
                <a:latin typeface="Roboto Regular"/>
                <a:cs typeface="Roboto Regular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Roboto Regular"/>
                <a:cs typeface="Roboto Regular"/>
              </a:defRPr>
            </a:lvl1pPr>
            <a:lvl2pPr marL="4571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>
                <a:latin typeface="Roboto Regular"/>
                <a:cs typeface="Roboto Regular"/>
              </a:defRPr>
            </a:lvl1pPr>
          </a:lstStyle>
          <a:p>
            <a:fld id="{970ECD59-A37A-C84B-9DFA-8E427AD378B0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latin typeface="Roboto Regular"/>
                <a:cs typeface="Roboto Regular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latin typeface="Roboto Regular"/>
                <a:cs typeface="Roboto Regular"/>
              </a:defRPr>
            </a:lvl1pPr>
          </a:lstStyle>
          <a:p>
            <a:fld id="{80E39091-E0D1-CF46-954B-4EBC67CDB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17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17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0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58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000" b="1"/>
            </a:lvl2pPr>
            <a:lvl3pPr marL="914272" indent="0">
              <a:buNone/>
              <a:defRPr sz="1800" b="1"/>
            </a:lvl3pPr>
            <a:lvl4pPr marL="1371408" indent="0">
              <a:buNone/>
              <a:defRPr sz="1600" b="1"/>
            </a:lvl4pPr>
            <a:lvl5pPr marL="1828543" indent="0">
              <a:buNone/>
              <a:defRPr sz="1600" b="1"/>
            </a:lvl5pPr>
            <a:lvl6pPr marL="2285679" indent="0">
              <a:buNone/>
              <a:defRPr sz="1600" b="1"/>
            </a:lvl6pPr>
            <a:lvl7pPr marL="2742815" indent="0">
              <a:buNone/>
              <a:defRPr sz="1600" b="1"/>
            </a:lvl7pPr>
            <a:lvl8pPr marL="3199951" indent="0">
              <a:buNone/>
              <a:defRPr sz="1600" b="1"/>
            </a:lvl8pPr>
            <a:lvl9pPr marL="365708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6" indent="0">
              <a:buNone/>
              <a:defRPr sz="2000" b="1"/>
            </a:lvl2pPr>
            <a:lvl3pPr marL="914272" indent="0">
              <a:buNone/>
              <a:defRPr sz="1800" b="1"/>
            </a:lvl3pPr>
            <a:lvl4pPr marL="1371408" indent="0">
              <a:buNone/>
              <a:defRPr sz="1600" b="1"/>
            </a:lvl4pPr>
            <a:lvl5pPr marL="1828543" indent="0">
              <a:buNone/>
              <a:defRPr sz="1600" b="1"/>
            </a:lvl5pPr>
            <a:lvl6pPr marL="2285679" indent="0">
              <a:buNone/>
              <a:defRPr sz="1600" b="1"/>
            </a:lvl6pPr>
            <a:lvl7pPr marL="2742815" indent="0">
              <a:buNone/>
              <a:defRPr sz="1600" b="1"/>
            </a:lvl7pPr>
            <a:lvl8pPr marL="3199951" indent="0">
              <a:buNone/>
              <a:defRPr sz="1600" b="1"/>
            </a:lvl8pPr>
            <a:lvl9pPr marL="365708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1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03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6" indent="0">
              <a:buNone/>
              <a:defRPr sz="1200"/>
            </a:lvl2pPr>
            <a:lvl3pPr marL="914272" indent="0">
              <a:buNone/>
              <a:defRPr sz="1000"/>
            </a:lvl3pPr>
            <a:lvl4pPr marL="1371408" indent="0">
              <a:buNone/>
              <a:defRPr sz="900"/>
            </a:lvl4pPr>
            <a:lvl5pPr marL="1828543" indent="0">
              <a:buNone/>
              <a:defRPr sz="900"/>
            </a:lvl5pPr>
            <a:lvl6pPr marL="2285679" indent="0">
              <a:buNone/>
              <a:defRPr sz="900"/>
            </a:lvl6pPr>
            <a:lvl7pPr marL="2742815" indent="0">
              <a:buNone/>
              <a:defRPr sz="900"/>
            </a:lvl7pPr>
            <a:lvl8pPr marL="3199951" indent="0">
              <a:buNone/>
              <a:defRPr sz="900"/>
            </a:lvl8pPr>
            <a:lvl9pPr marL="365708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21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6" indent="0">
              <a:buNone/>
              <a:defRPr sz="2800"/>
            </a:lvl2pPr>
            <a:lvl3pPr marL="914272" indent="0">
              <a:buNone/>
              <a:defRPr sz="2400"/>
            </a:lvl3pPr>
            <a:lvl4pPr marL="1371408" indent="0">
              <a:buNone/>
              <a:defRPr sz="2000"/>
            </a:lvl4pPr>
            <a:lvl5pPr marL="1828543" indent="0">
              <a:buNone/>
              <a:defRPr sz="2000"/>
            </a:lvl5pPr>
            <a:lvl6pPr marL="2285679" indent="0">
              <a:buNone/>
              <a:defRPr sz="2000"/>
            </a:lvl6pPr>
            <a:lvl7pPr marL="2742815" indent="0">
              <a:buNone/>
              <a:defRPr sz="2000"/>
            </a:lvl7pPr>
            <a:lvl8pPr marL="3199951" indent="0">
              <a:buNone/>
              <a:defRPr sz="2000"/>
            </a:lvl8pPr>
            <a:lvl9pPr marL="3657087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6" indent="0">
              <a:buNone/>
              <a:defRPr sz="1200"/>
            </a:lvl2pPr>
            <a:lvl3pPr marL="914272" indent="0">
              <a:buNone/>
              <a:defRPr sz="1000"/>
            </a:lvl3pPr>
            <a:lvl4pPr marL="1371408" indent="0">
              <a:buNone/>
              <a:defRPr sz="900"/>
            </a:lvl4pPr>
            <a:lvl5pPr marL="1828543" indent="0">
              <a:buNone/>
              <a:defRPr sz="900"/>
            </a:lvl5pPr>
            <a:lvl6pPr marL="2285679" indent="0">
              <a:buNone/>
              <a:defRPr sz="900"/>
            </a:lvl6pPr>
            <a:lvl7pPr marL="2742815" indent="0">
              <a:buNone/>
              <a:defRPr sz="900"/>
            </a:lvl7pPr>
            <a:lvl8pPr marL="3199951" indent="0">
              <a:buNone/>
              <a:defRPr sz="900"/>
            </a:lvl8pPr>
            <a:lvl9pPr marL="365708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ECD59-A37A-C84B-9DFA-8E427AD378B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39091-E0D1-CF46-954B-4EBC67CDB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363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27" tIns="45713" rIns="91427" bIns="4571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00202"/>
            <a:ext cx="8229600" cy="4525963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 err="1"/>
              <a:t>sjdlf</a:t>
            </a:r>
            <a:endParaRPr lang="en-US" dirty="0"/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6356352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Regular"/>
                <a:cs typeface="Roboto Regular"/>
              </a:defRPr>
            </a:lvl1pPr>
          </a:lstStyle>
          <a:p>
            <a:fld id="{970ECD59-A37A-C84B-9DFA-8E427AD378B0}" type="datetimeFigureOut">
              <a:rPr lang="en-US" smtClean="0"/>
              <a:pPr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Regular"/>
                <a:cs typeface="Roboto Regular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27" tIns="45713" rIns="91427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Roboto Regular"/>
                <a:cs typeface="Roboto Regular"/>
              </a:defRPr>
            </a:lvl1pPr>
          </a:lstStyle>
          <a:p>
            <a:fld id="{80E39091-E0D1-CF46-954B-4EBC67CDBE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45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13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Roboto Regular"/>
          <a:ea typeface="+mj-ea"/>
          <a:cs typeface="Roboto Regular"/>
        </a:defRPr>
      </a:lvl1pPr>
    </p:titleStyle>
    <p:bodyStyle>
      <a:lvl1pPr marL="342852" indent="-342852" algn="l" defTabSz="45713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Roboto Regular"/>
          <a:ea typeface="+mn-ea"/>
          <a:cs typeface="Roboto Regular"/>
        </a:defRPr>
      </a:lvl1pPr>
      <a:lvl2pPr marL="742845" indent="-285710" algn="l" defTabSz="45713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Roboto Regular"/>
          <a:ea typeface="+mn-ea"/>
          <a:cs typeface="Roboto Regular"/>
        </a:defRPr>
      </a:lvl2pPr>
      <a:lvl3pPr marL="1142840" indent="-228568" algn="l" defTabSz="45713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Roboto Regular"/>
          <a:ea typeface="+mn-ea"/>
          <a:cs typeface="Roboto Regular"/>
        </a:defRPr>
      </a:lvl3pPr>
      <a:lvl4pPr marL="1599975" indent="-228568" algn="l" defTabSz="45713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Roboto Regular"/>
          <a:ea typeface="+mn-ea"/>
          <a:cs typeface="Roboto Regular"/>
        </a:defRPr>
      </a:lvl4pPr>
      <a:lvl5pPr marL="2171395" indent="-342852" algn="l" defTabSz="457136" rtl="0" eaLnBrk="1" latinLnBrk="0" hangingPunct="1">
        <a:spcBef>
          <a:spcPct val="20000"/>
        </a:spcBef>
        <a:buFont typeface="Wingdings" charset="2"/>
        <a:buChar char="v"/>
        <a:defRPr sz="2000" kern="1200">
          <a:solidFill>
            <a:schemeClr val="tx1"/>
          </a:solidFill>
          <a:latin typeface="Roboto Regular"/>
          <a:ea typeface="+mn-ea"/>
          <a:cs typeface="Roboto Regular"/>
        </a:defRPr>
      </a:lvl5pPr>
      <a:lvl6pPr marL="2514247" indent="-228568" algn="l" defTabSz="45713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83" indent="-228568" algn="l" defTabSz="45713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9" indent="-228568" algn="l" defTabSz="45713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55" indent="-228568" algn="l" defTabSz="45713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6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2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8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3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9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5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51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7" algn="l" defTabSz="45713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00AE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509" y="1543667"/>
            <a:ext cx="8534400" cy="2950018"/>
          </a:xfrm>
        </p:spPr>
        <p:txBody>
          <a:bodyPr lIns="0" rIns="0" bIns="144000" anchor="b">
            <a:noAutofit/>
          </a:bodyPr>
          <a:lstStyle/>
          <a:p>
            <a:pPr algn="ctr">
              <a:lnSpc>
                <a:spcPct val="107000"/>
              </a:lnSpc>
            </a:pPr>
            <a:br>
              <a:rPr lang="en-US" sz="2800" b="1">
                <a:solidFill>
                  <a:schemeClr val="bg1"/>
                </a:solidFill>
                <a:latin typeface="Roboto" panose="02000000000000000000" pitchFamily="2" charset="0"/>
              </a:rPr>
            </a:br>
            <a:br>
              <a:rPr lang="en-US" sz="2800" b="1">
                <a:solidFill>
                  <a:schemeClr val="bg1"/>
                </a:solidFill>
                <a:latin typeface="Roboto" panose="02000000000000000000" pitchFamily="2" charset="0"/>
              </a:rPr>
            </a:br>
            <a:r>
              <a:rPr lang="en-US" sz="2800" b="1">
                <a:solidFill>
                  <a:schemeClr val="bg1"/>
                </a:solidFill>
                <a:latin typeface="Roboto" panose="02000000000000000000" pitchFamily="2" charset="0"/>
              </a:rPr>
              <a:t>Meeting </a:t>
            </a:r>
            <a:r>
              <a:rPr lang="en-US" sz="2800" b="1" dirty="0">
                <a:solidFill>
                  <a:schemeClr val="bg1"/>
                </a:solidFill>
                <a:latin typeface="Roboto" panose="02000000000000000000" pitchFamily="2" charset="0"/>
              </a:rPr>
              <a:t>of the Ecosystem Approach Correspondence Group on Pollution Monitoring</a:t>
            </a:r>
            <a:br>
              <a:rPr lang="en-US" sz="2800" dirty="0">
                <a:solidFill>
                  <a:schemeClr val="bg1"/>
                </a:solidFill>
              </a:rPr>
            </a:br>
            <a:br>
              <a:rPr lang="en-US" sz="2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en-US" sz="2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 </a:t>
            </a:r>
            <a:br>
              <a:rPr lang="en-US" sz="2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</a:br>
            <a:b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8121" y="3354430"/>
            <a:ext cx="7766950" cy="1810759"/>
          </a:xfrm>
        </p:spPr>
        <p:txBody>
          <a:bodyPr lIns="0" tIns="144000" rIns="0" bIns="144000" anchor="t">
            <a:noAutofit/>
          </a:bodyPr>
          <a:lstStyle/>
          <a:p>
            <a:pPr algn="ctr"/>
            <a:endParaRPr lang="en-US" sz="2400" dirty="0">
              <a:solidFill>
                <a:srgbClr val="FFFFFF"/>
              </a:solidFill>
            </a:endParaRPr>
          </a:p>
          <a:p>
            <a:pPr algn="ctr"/>
            <a:r>
              <a:rPr lang="en-US" sz="2800" b="1" dirty="0">
                <a:solidFill>
                  <a:srgbClr val="FFFFFF"/>
                </a:solidFill>
              </a:rPr>
              <a:t>Podgorica, Montenegro, 2-3 April 2019 </a:t>
            </a:r>
          </a:p>
          <a:p>
            <a:pPr algn="ctr"/>
            <a:endParaRPr lang="en-US" sz="2800" b="1" dirty="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28121" y="3354431"/>
            <a:ext cx="7679263" cy="0"/>
          </a:xfrm>
          <a:prstGeom prst="line">
            <a:avLst/>
          </a:prstGeom>
          <a:ln w="12700" cmpd="sng">
            <a:solidFill>
              <a:schemeClr val="bg1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28122" y="5790240"/>
            <a:ext cx="7679263" cy="0"/>
          </a:xfrm>
          <a:prstGeom prst="line">
            <a:avLst/>
          </a:prstGeom>
          <a:ln w="12700" cmpd="sng">
            <a:solidFill>
              <a:schemeClr val="bg1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 txBox="1">
            <a:spLocks/>
          </p:cNvSpPr>
          <p:nvPr/>
        </p:nvSpPr>
        <p:spPr>
          <a:xfrm>
            <a:off x="728122" y="4814603"/>
            <a:ext cx="7679262" cy="2043397"/>
          </a:xfrm>
          <a:prstGeom prst="rect">
            <a:avLst/>
          </a:prstGeom>
        </p:spPr>
        <p:txBody>
          <a:bodyPr vert="horz" lIns="0" tIns="144000" rIns="0" bIns="45713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Roboto Regular"/>
                <a:ea typeface="+mn-ea"/>
                <a:cs typeface="Roboto Regular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GB" sz="28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Wifi</a:t>
            </a:r>
            <a:r>
              <a:rPr lang="en-GB" sz="2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network: </a:t>
            </a:r>
            <a:r>
              <a:rPr lang="en-GB" sz="28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hhonors</a:t>
            </a:r>
            <a:r>
              <a:rPr lang="en-GB" sz="2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; </a:t>
            </a:r>
            <a:r>
              <a:rPr lang="en-GB" sz="2800" b="1" dirty="0" err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hhonors_public</a:t>
            </a:r>
            <a:endParaRPr lang="en-GB" sz="28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GB" sz="2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 1: BCMS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GB" sz="2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 2: ENG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GB" sz="2800" b="1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 </a:t>
            </a:r>
            <a:r>
              <a:rPr lang="en-GB" sz="28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3: FRE</a:t>
            </a:r>
            <a:endParaRPr lang="en-US" sz="2800" b="1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27" name="Picture 26" descr="UNEnvironment_Logo_English_Short_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921" y="1"/>
            <a:ext cx="2495615" cy="16196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349" y="262708"/>
            <a:ext cx="1668964" cy="119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761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UNEnvironment_PPT_English_ver2</Template>
  <TotalTime>3535</TotalTime>
  <Words>10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Roboto</vt:lpstr>
      <vt:lpstr>Roboto Regular</vt:lpstr>
      <vt:lpstr>Times New Roman</vt:lpstr>
      <vt:lpstr>Wingdings</vt:lpstr>
      <vt:lpstr>Office Theme</vt:lpstr>
      <vt:lpstr>  Meeting of the Ecosystem Approach Correspondence Group on Pollution Monitoring      </vt:lpstr>
    </vt:vector>
  </TitlesOfParts>
  <Company>UNEP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Hoda Elturk</dc:creator>
  <cp:lastModifiedBy>Conference 1</cp:lastModifiedBy>
  <cp:revision>53</cp:revision>
  <cp:lastPrinted>2017-12-07T16:06:05Z</cp:lastPrinted>
  <dcterms:created xsi:type="dcterms:W3CDTF">2017-03-01T11:35:34Z</dcterms:created>
  <dcterms:modified xsi:type="dcterms:W3CDTF">2019-04-02T06:25:19Z</dcterms:modified>
</cp:coreProperties>
</file>