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98" r:id="rId2"/>
    <p:sldMasterId id="2147483692" r:id="rId3"/>
  </p:sldMasterIdLst>
  <p:notesMasterIdLst>
    <p:notesMasterId r:id="rId7"/>
  </p:notesMasterIdLst>
  <p:handoutMasterIdLst>
    <p:handoutMasterId r:id="rId8"/>
  </p:handoutMasterIdLst>
  <p:sldIdLst>
    <p:sldId id="256" r:id="rId4"/>
    <p:sldId id="436" r:id="rId5"/>
    <p:sldId id="438" r:id="rId6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746"/>
    <a:srgbClr val="113A60"/>
    <a:srgbClr val="016357"/>
    <a:srgbClr val="017567"/>
    <a:srgbClr val="007635"/>
    <a:srgbClr val="001C54"/>
    <a:srgbClr val="202661"/>
    <a:srgbClr val="3640A4"/>
    <a:srgbClr val="D63D27"/>
    <a:srgbClr val="007A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45" autoAdjust="0"/>
  </p:normalViewPr>
  <p:slideViewPr>
    <p:cSldViewPr snapToGrid="0">
      <p:cViewPr varScale="1">
        <p:scale>
          <a:sx n="101" d="100"/>
          <a:sy n="101" d="100"/>
        </p:scale>
        <p:origin x="126" y="6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 varScale="1">
        <p:scale>
          <a:sx n="116" d="100"/>
          <a:sy n="116" d="100"/>
        </p:scale>
        <p:origin x="2016" y="90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A3EE131-D7AE-47FD-A14B-A4590389E309}" type="datetimeFigureOut">
              <a:rPr lang="en-GB" smtClean="0"/>
              <a:pPr/>
              <a:t>02/02/2016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4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800" y="6456614"/>
            <a:ext cx="4301543" cy="34106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E2E2C6C-1A46-49B2-95A1-874E5B60CA1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716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4F6B5D3-2AB1-4063-BA50-FEBA813E0814}" type="datetimeFigureOut">
              <a:rPr lang="en-GB" smtClean="0"/>
              <a:pPr/>
              <a:t>02/02/2016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4" y="3271104"/>
            <a:ext cx="7942238" cy="267645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1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6457411"/>
            <a:ext cx="4302625" cy="340265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77201BC-94E4-4101-962D-54511777D22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234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5763" y="849313"/>
            <a:ext cx="4075112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01BC-94E4-4101-962D-54511777D224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99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62068" y="390871"/>
            <a:ext cx="3642894" cy="2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Speaker I Date I Venue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62068" y="914400"/>
            <a:ext cx="11037033" cy="146304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Presentation title goes here</a:t>
            </a:r>
          </a:p>
          <a:p>
            <a:pPr lvl="0"/>
            <a:r>
              <a:rPr lang="en-US" dirty="0" smtClean="0"/>
              <a:t>Max two lines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_European Brief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11228" y="2036618"/>
            <a:ext cx="8870319" cy="3956858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3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711227" y="224416"/>
            <a:ext cx="8870319" cy="12792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62751" indent="0">
              <a:buNone/>
              <a:defRPr b="1"/>
            </a:lvl2pPr>
          </a:lstStyle>
          <a:p>
            <a:pPr lvl="0"/>
            <a:r>
              <a:rPr lang="en-US" dirty="0" smtClean="0"/>
              <a:t>Slide title goes here</a:t>
            </a:r>
            <a:br>
              <a:rPr lang="en-US" dirty="0" smtClean="0"/>
            </a:br>
            <a:r>
              <a:rPr lang="en-US" dirty="0" smtClean="0"/>
              <a:t>Max two lines</a:t>
            </a:r>
          </a:p>
        </p:txBody>
      </p:sp>
    </p:spTree>
    <p:extLst>
      <p:ext uri="{BB962C8B-B14F-4D97-AF65-F5344CB8AC3E}">
        <p14:creationId xmlns:p14="http://schemas.microsoft.com/office/powerpoint/2010/main" val="3587964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_image_Synthe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00262" y="75538"/>
            <a:ext cx="10353893" cy="5312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Slide title goes here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900113" y="1249363"/>
            <a:ext cx="10353675" cy="458311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36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32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8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800">
                <a:solidFill>
                  <a:srgbClr val="113A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00113" y="6191250"/>
            <a:ext cx="3219450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>
                <a:solidFill>
                  <a:srgbClr val="0017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62750" indent="0">
              <a:buNone/>
              <a:defRPr/>
            </a:lvl2pPr>
            <a:lvl3pPr marL="1125499" indent="0">
              <a:buNone/>
              <a:defRPr/>
            </a:lvl3pPr>
            <a:lvl4pPr marL="1688249" indent="0">
              <a:buNone/>
              <a:defRPr/>
            </a:lvl4pPr>
            <a:lvl5pPr marL="2251000" indent="0">
              <a:buNone/>
              <a:defRPr/>
            </a:lvl5pPr>
          </a:lstStyle>
          <a:p>
            <a:pPr lvl="0"/>
            <a:r>
              <a:rPr lang="en-US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Source reference for illustration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068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3A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0" y="5844095"/>
            <a:ext cx="12192000" cy="24938"/>
          </a:xfrm>
          <a:prstGeom prst="line">
            <a:avLst/>
          </a:prstGeom>
          <a:ln w="114300">
            <a:solidFill>
              <a:srgbClr val="0163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H_Whit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000" y="6228000"/>
            <a:ext cx="2160000" cy="4002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1125472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51" indent="-422051" algn="l" defTabSz="1125472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46" indent="-351710" algn="l" defTabSz="1125472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39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75" indent="-281368" algn="l" defTabSz="1125472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12" indent="-281368" algn="l" defTabSz="1125472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047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783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519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254" indent="-281368" algn="l" defTabSz="1125472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37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72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07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944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79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15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151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886" algn="l" defTabSz="112547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7"/>
          <p:cNvCxnSpPr/>
          <p:nvPr userDrawn="1"/>
        </p:nvCxnSpPr>
        <p:spPr>
          <a:xfrm>
            <a:off x="0" y="1703276"/>
            <a:ext cx="12192000" cy="24938"/>
          </a:xfrm>
          <a:prstGeom prst="line">
            <a:avLst/>
          </a:prstGeom>
          <a:ln w="114300">
            <a:solidFill>
              <a:srgbClr val="113A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000" y="6228000"/>
            <a:ext cx="2160000" cy="43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3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125500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61" indent="-422061" algn="l" defTabSz="1125500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68" indent="-351718" algn="l" defTabSz="1125500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625" indent="-281376" algn="l" defTabSz="1125500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76" indent="-281376" algn="l" defTabSz="1125500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1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6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374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51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5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10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7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9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998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hlinkClick r:id="rId3" action="ppaction://hlinksldjump"/>
          </p:cNvPr>
          <p:cNvSpPr/>
          <p:nvPr userDrawn="1"/>
        </p:nvSpPr>
        <p:spPr>
          <a:xfrm>
            <a:off x="2344619" y="152400"/>
            <a:ext cx="885743" cy="230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15" dirty="0"/>
          </a:p>
        </p:txBody>
      </p:sp>
      <p:cxnSp>
        <p:nvCxnSpPr>
          <p:cNvPr id="15" name="Straight Connector 7"/>
          <p:cNvCxnSpPr/>
          <p:nvPr userDrawn="1"/>
        </p:nvCxnSpPr>
        <p:spPr>
          <a:xfrm>
            <a:off x="0" y="756000"/>
            <a:ext cx="12192000" cy="24938"/>
          </a:xfrm>
          <a:prstGeom prst="line">
            <a:avLst/>
          </a:prstGeom>
          <a:ln w="114300">
            <a:solidFill>
              <a:srgbClr val="113A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000" y="6228000"/>
            <a:ext cx="2160000" cy="43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125500" rtl="0" eaLnBrk="1" latinLnBrk="0" hangingPunct="1">
        <a:spcBef>
          <a:spcPct val="0"/>
        </a:spcBef>
        <a:buNone/>
        <a:defRPr sz="5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61" indent="-422061" algn="l" defTabSz="1125500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68" indent="-351718" algn="l" defTabSz="1125500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625" indent="-281376" algn="l" defTabSz="1125500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376" indent="-281376" algn="l" defTabSz="1125500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51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87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625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374" indent="-281376" algn="l" defTabSz="1125500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51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5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1000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7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49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249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998" algn="l" defTabSz="1125500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711228" y="109480"/>
            <a:ext cx="8870319" cy="1380004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1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31946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Personnalisée 1">
      <a:dk1>
        <a:srgbClr val="113A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6AAC387B-F0FD-4CD9-BB70-7EC88EF8F0D3}"/>
    </a:ext>
  </a:extLst>
</a:theme>
</file>

<file path=ppt/theme/theme2.xml><?xml version="1.0" encoding="utf-8"?>
<a:theme xmlns:a="http://schemas.openxmlformats.org/drawingml/2006/main" name="19_Sections">
  <a:themeElements>
    <a:clrScheme name="Personnalisée 3">
      <a:dk1>
        <a:srgbClr val="113A6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90F057C4-9ADE-42E4-A649-FD933265ED33}"/>
    </a:ext>
  </a:extLst>
</a:theme>
</file>

<file path=ppt/theme/theme3.xml><?xml version="1.0" encoding="utf-8"?>
<a:theme xmlns:a="http://schemas.openxmlformats.org/drawingml/2006/main" name="16_Sec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enSans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4F9F298-BAF6-4F20-8DB2-279772030BF7}" vid="{3204A006-DE6B-4B9A-B317-D33D766255E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1_16x9_white background</Template>
  <TotalTime>1</TotalTime>
  <Words>1</Words>
  <Application>Microsoft Office PowerPoint</Application>
  <PresentationFormat>Widescreen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Open Sans</vt:lpstr>
      <vt:lpstr>Cover</vt:lpstr>
      <vt:lpstr>19_Sections</vt:lpstr>
      <vt:lpstr>16_Sections</vt:lpstr>
      <vt:lpstr>PowerPoint Presentation</vt:lpstr>
      <vt:lpstr>PowerPoint Presentation</vt:lpstr>
      <vt:lpstr>PowerPoint Presentation</vt:lpstr>
    </vt:vector>
  </TitlesOfParts>
  <Manager/>
  <Company>European Environment Agency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Stefania Tomasina</dc:creator>
  <cp:keywords/>
  <dc:description/>
  <cp:lastModifiedBy>Stefania Tomasina</cp:lastModifiedBy>
  <cp:revision>1</cp:revision>
  <cp:lastPrinted>2015-02-09T14:13:52Z</cp:lastPrinted>
  <dcterms:created xsi:type="dcterms:W3CDTF">2016-02-02T11:38:09Z</dcterms:created>
  <dcterms:modified xsi:type="dcterms:W3CDTF">2016-02-02T11:39:17Z</dcterms:modified>
  <cp:category/>
</cp:coreProperties>
</file>