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  <p:sldMasterId id="2147483698" r:id="rId2"/>
    <p:sldMasterId id="2147483692" r:id="rId3"/>
  </p:sldMasterIdLst>
  <p:notesMasterIdLst>
    <p:notesMasterId r:id="rId7"/>
  </p:notesMasterIdLst>
  <p:handoutMasterIdLst>
    <p:handoutMasterId r:id="rId8"/>
  </p:handoutMasterIdLst>
  <p:sldIdLst>
    <p:sldId id="256" r:id="rId4"/>
    <p:sldId id="436" r:id="rId5"/>
    <p:sldId id="438" r:id="rId6"/>
  </p:sldIdLst>
  <p:sldSz cx="12192000" cy="6858000"/>
  <p:notesSz cx="9926638" cy="67976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1">
          <p15:clr>
            <a:srgbClr val="A4A3A4"/>
          </p15:clr>
        </p15:guide>
        <p15:guide id="2" pos="312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746"/>
    <a:srgbClr val="113A60"/>
    <a:srgbClr val="016357"/>
    <a:srgbClr val="017567"/>
    <a:srgbClr val="007635"/>
    <a:srgbClr val="001C54"/>
    <a:srgbClr val="202661"/>
    <a:srgbClr val="3640A4"/>
    <a:srgbClr val="D63D27"/>
    <a:srgbClr val="007A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2" autoAdjust="0"/>
    <p:restoredTop sz="94645" autoAdjust="0"/>
  </p:normalViewPr>
  <p:slideViewPr>
    <p:cSldViewPr snapToGrid="0">
      <p:cViewPr varScale="1">
        <p:scale>
          <a:sx n="101" d="100"/>
          <a:sy n="101" d="100"/>
        </p:scale>
        <p:origin x="126" y="6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notesViewPr>
    <p:cSldViewPr snapToGrid="0">
      <p:cViewPr varScale="1">
        <p:scale>
          <a:sx n="116" d="100"/>
          <a:sy n="116" d="100"/>
        </p:scale>
        <p:origin x="2016" y="90"/>
      </p:cViewPr>
      <p:guideLst>
        <p:guide orient="horz" pos="2141"/>
        <p:guide pos="312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41064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2800" y="0"/>
            <a:ext cx="4301543" cy="341064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2A3EE131-D7AE-47FD-A14B-A4590389E309}" type="datetimeFigureOut">
              <a:rPr lang="en-GB" smtClean="0"/>
              <a:pPr/>
              <a:t>02/02/2016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456614"/>
            <a:ext cx="4301543" cy="341064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2800" y="6456614"/>
            <a:ext cx="4301543" cy="341064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AE2E2C6C-1A46-49B2-95A1-874E5B60CA1F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47168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625" cy="340265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1697" y="0"/>
            <a:ext cx="4302625" cy="340265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54F6B5D3-2AB1-4063-BA50-FEBA813E0814}" type="datetimeFigureOut">
              <a:rPr lang="en-GB" smtClean="0"/>
              <a:pPr/>
              <a:t>02/02/2016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5112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204" y="3271104"/>
            <a:ext cx="7942238" cy="2676455"/>
          </a:xfrm>
          <a:prstGeom prst="rect">
            <a:avLst/>
          </a:prstGeom>
        </p:spPr>
        <p:txBody>
          <a:bodyPr vert="horz" lIns="92830" tIns="46415" rIns="92830" bIns="46415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7411"/>
            <a:ext cx="4302625" cy="340265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1697" y="6457411"/>
            <a:ext cx="4302625" cy="340265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777201BC-94E4-4101-962D-54511777D22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72348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925763" y="849313"/>
            <a:ext cx="4075112" cy="22939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7201BC-94E4-4101-962D-54511777D224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2990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62068" y="390871"/>
            <a:ext cx="3642894" cy="2658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smtClean="0"/>
              <a:t>Speaker I Date I Venue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562068" y="914400"/>
            <a:ext cx="11037033" cy="146304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4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Presentation title goes here</a:t>
            </a:r>
          </a:p>
          <a:p>
            <a:pPr lvl="0"/>
            <a:r>
              <a:rPr lang="en-US" dirty="0" smtClean="0"/>
              <a:t>Max two lines</a:t>
            </a:r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s_European Brief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711228" y="2036618"/>
            <a:ext cx="8870319" cy="3956858"/>
          </a:xfrm>
          <a:prstGeom prst="rect">
            <a:avLst/>
          </a:prstGeom>
        </p:spPr>
        <p:txBody>
          <a:bodyPr/>
          <a:lstStyle>
            <a:lvl1pPr>
              <a:defRPr sz="4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36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3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2711227" y="224416"/>
            <a:ext cx="8870319" cy="12792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62751" indent="0">
              <a:buNone/>
              <a:defRPr b="1"/>
            </a:lvl2pPr>
          </a:lstStyle>
          <a:p>
            <a:pPr lvl="0"/>
            <a:r>
              <a:rPr lang="en-US" dirty="0" smtClean="0"/>
              <a:t>Slide title goes here</a:t>
            </a:r>
            <a:br>
              <a:rPr lang="en-US" dirty="0" smtClean="0"/>
            </a:br>
            <a:r>
              <a:rPr lang="en-US" dirty="0" smtClean="0"/>
              <a:t>Max two lines</a:t>
            </a:r>
          </a:p>
        </p:txBody>
      </p:sp>
    </p:spTree>
    <p:extLst>
      <p:ext uri="{BB962C8B-B14F-4D97-AF65-F5344CB8AC3E}">
        <p14:creationId xmlns:p14="http://schemas.microsoft.com/office/powerpoint/2010/main" val="3587964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message_image_Synthe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900262" y="75538"/>
            <a:ext cx="10353893" cy="5312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smtClean="0"/>
              <a:t>Slide title goes here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900113" y="1249363"/>
            <a:ext cx="10353675" cy="4583112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360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320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900113" y="6191250"/>
            <a:ext cx="3219450" cy="2603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 baseline="0">
                <a:solidFill>
                  <a:srgbClr val="00174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62750" indent="0">
              <a:buNone/>
              <a:defRPr/>
            </a:lvl2pPr>
            <a:lvl3pPr marL="1125499" indent="0">
              <a:buNone/>
              <a:defRPr/>
            </a:lvl3pPr>
            <a:lvl4pPr marL="1688249" indent="0">
              <a:buNone/>
              <a:defRPr/>
            </a:lvl4pPr>
            <a:lvl5pPr marL="2251000" indent="0">
              <a:buNone/>
              <a:defRPr/>
            </a:lvl5pPr>
          </a:lstStyle>
          <a:p>
            <a:pPr lvl="0"/>
            <a:r>
              <a:rPr lang="en-US" sz="1100" dirty="0" smtClean="0">
                <a:latin typeface="Calibri" panose="020F0502020204030204" pitchFamily="34" charset="0"/>
                <a:cs typeface="Calibri" panose="020F0502020204030204" pitchFamily="34" charset="0"/>
              </a:rPr>
              <a:t>Source reference for illustration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10682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3A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 userDrawn="1"/>
        </p:nvCxnSpPr>
        <p:spPr>
          <a:xfrm>
            <a:off x="0" y="5844095"/>
            <a:ext cx="12192000" cy="24938"/>
          </a:xfrm>
          <a:prstGeom prst="line">
            <a:avLst/>
          </a:prstGeom>
          <a:ln w="114300">
            <a:solidFill>
              <a:srgbClr val="0163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Logo_H_White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4000" y="6228000"/>
            <a:ext cx="2160000" cy="40023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ctr" defTabSz="1125472" rtl="0" eaLnBrk="1" latinLnBrk="0" hangingPunct="1">
        <a:spcBef>
          <a:spcPct val="0"/>
        </a:spcBef>
        <a:buNone/>
        <a:defRPr sz="541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2051" indent="-422051" algn="l" defTabSz="1125472" rtl="0" eaLnBrk="1" latinLnBrk="0" hangingPunct="1">
        <a:spcBef>
          <a:spcPct val="20000"/>
        </a:spcBef>
        <a:buFont typeface="Arial" pitchFamily="34" charset="0"/>
        <a:buChar char="•"/>
        <a:defRPr sz="3939" kern="1200">
          <a:solidFill>
            <a:schemeClr val="tx1"/>
          </a:solidFill>
          <a:latin typeface="+mn-lt"/>
          <a:ea typeface="+mn-ea"/>
          <a:cs typeface="+mn-cs"/>
        </a:defRPr>
      </a:lvl1pPr>
      <a:lvl2pPr marL="914446" indent="-351710" algn="l" defTabSz="1125472" rtl="0" eaLnBrk="1" latinLnBrk="0" hangingPunct="1">
        <a:spcBef>
          <a:spcPct val="20000"/>
        </a:spcBef>
        <a:buFont typeface="Arial" pitchFamily="34" charset="0"/>
        <a:buChar char="–"/>
        <a:defRPr sz="3446" kern="1200">
          <a:solidFill>
            <a:schemeClr val="tx1"/>
          </a:solidFill>
          <a:latin typeface="+mn-lt"/>
          <a:ea typeface="+mn-ea"/>
          <a:cs typeface="+mn-cs"/>
        </a:defRPr>
      </a:lvl2pPr>
      <a:lvl3pPr marL="1406839" indent="-281368" algn="l" defTabSz="1125472" rtl="0" eaLnBrk="1" latinLnBrk="0" hangingPunct="1">
        <a:spcBef>
          <a:spcPct val="20000"/>
        </a:spcBef>
        <a:buFont typeface="Arial" pitchFamily="34" charset="0"/>
        <a:buChar char="•"/>
        <a:defRPr sz="2954" kern="1200">
          <a:solidFill>
            <a:schemeClr val="tx1"/>
          </a:solidFill>
          <a:latin typeface="+mn-lt"/>
          <a:ea typeface="+mn-ea"/>
          <a:cs typeface="+mn-cs"/>
        </a:defRPr>
      </a:lvl3pPr>
      <a:lvl4pPr marL="1969575" indent="-281368" algn="l" defTabSz="1125472" rtl="0" eaLnBrk="1" latinLnBrk="0" hangingPunct="1">
        <a:spcBef>
          <a:spcPct val="20000"/>
        </a:spcBef>
        <a:buFont typeface="Arial" pitchFamily="34" charset="0"/>
        <a:buChar char="–"/>
        <a:defRPr sz="2462" kern="1200">
          <a:solidFill>
            <a:schemeClr val="tx1"/>
          </a:solidFill>
          <a:latin typeface="+mn-lt"/>
          <a:ea typeface="+mn-ea"/>
          <a:cs typeface="+mn-cs"/>
        </a:defRPr>
      </a:lvl4pPr>
      <a:lvl5pPr marL="2532312" indent="-281368" algn="l" defTabSz="1125472" rtl="0" eaLnBrk="1" latinLnBrk="0" hangingPunct="1">
        <a:spcBef>
          <a:spcPct val="20000"/>
        </a:spcBef>
        <a:buFont typeface="Arial" pitchFamily="34" charset="0"/>
        <a:buChar char="»"/>
        <a:defRPr sz="2462" kern="1200">
          <a:solidFill>
            <a:schemeClr val="tx1"/>
          </a:solidFill>
          <a:latin typeface="+mn-lt"/>
          <a:ea typeface="+mn-ea"/>
          <a:cs typeface="+mn-cs"/>
        </a:defRPr>
      </a:lvl5pPr>
      <a:lvl6pPr marL="3095047" indent="-281368" algn="l" defTabSz="1125472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6pPr>
      <a:lvl7pPr marL="3657783" indent="-281368" algn="l" defTabSz="1125472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7pPr>
      <a:lvl8pPr marL="4220519" indent="-281368" algn="l" defTabSz="1125472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8pPr>
      <a:lvl9pPr marL="4783254" indent="-281368" algn="l" defTabSz="1125472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562737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125472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688207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4pPr>
      <a:lvl5pPr marL="2250944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5pPr>
      <a:lvl6pPr marL="2813679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6pPr>
      <a:lvl7pPr marL="3376415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7pPr>
      <a:lvl8pPr marL="3939151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8pPr>
      <a:lvl9pPr marL="4501886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7"/>
          <p:cNvCxnSpPr/>
          <p:nvPr userDrawn="1"/>
        </p:nvCxnSpPr>
        <p:spPr>
          <a:xfrm>
            <a:off x="0" y="1703276"/>
            <a:ext cx="12192000" cy="24938"/>
          </a:xfrm>
          <a:prstGeom prst="line">
            <a:avLst/>
          </a:prstGeom>
          <a:ln w="114300">
            <a:solidFill>
              <a:srgbClr val="113A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4000" y="6228000"/>
            <a:ext cx="2160000" cy="434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63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1125500" rtl="0" eaLnBrk="1" latinLnBrk="0" hangingPunct="1">
        <a:spcBef>
          <a:spcPct val="0"/>
        </a:spcBef>
        <a:buNone/>
        <a:defRPr sz="541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2061" indent="-422061" algn="l" defTabSz="1125500" rtl="0" eaLnBrk="1" latinLnBrk="0" hangingPunct="1">
        <a:spcBef>
          <a:spcPct val="20000"/>
        </a:spcBef>
        <a:buFont typeface="Arial" pitchFamily="34" charset="0"/>
        <a:buChar char="•"/>
        <a:defRPr sz="3939" kern="1200">
          <a:solidFill>
            <a:schemeClr val="tx1"/>
          </a:solidFill>
          <a:latin typeface="+mn-lt"/>
          <a:ea typeface="+mn-ea"/>
          <a:cs typeface="+mn-cs"/>
        </a:defRPr>
      </a:lvl1pPr>
      <a:lvl2pPr marL="914468" indent="-351718" algn="l" defTabSz="1125500" rtl="0" eaLnBrk="1" latinLnBrk="0" hangingPunct="1">
        <a:spcBef>
          <a:spcPct val="20000"/>
        </a:spcBef>
        <a:buFont typeface="Arial" pitchFamily="34" charset="0"/>
        <a:buChar char="–"/>
        <a:defRPr sz="3446" kern="1200">
          <a:solidFill>
            <a:schemeClr val="tx1"/>
          </a:solidFill>
          <a:latin typeface="+mn-lt"/>
          <a:ea typeface="+mn-ea"/>
          <a:cs typeface="+mn-cs"/>
        </a:defRPr>
      </a:lvl2pPr>
      <a:lvl3pPr marL="1406875" indent="-281376" algn="l" defTabSz="1125500" rtl="0" eaLnBrk="1" latinLnBrk="0" hangingPunct="1">
        <a:spcBef>
          <a:spcPct val="20000"/>
        </a:spcBef>
        <a:buFont typeface="Arial" pitchFamily="34" charset="0"/>
        <a:buChar char="•"/>
        <a:defRPr sz="2954" kern="1200">
          <a:solidFill>
            <a:schemeClr val="tx1"/>
          </a:solidFill>
          <a:latin typeface="+mn-lt"/>
          <a:ea typeface="+mn-ea"/>
          <a:cs typeface="+mn-cs"/>
        </a:defRPr>
      </a:lvl3pPr>
      <a:lvl4pPr marL="1969625" indent="-281376" algn="l" defTabSz="1125500" rtl="0" eaLnBrk="1" latinLnBrk="0" hangingPunct="1">
        <a:spcBef>
          <a:spcPct val="20000"/>
        </a:spcBef>
        <a:buFont typeface="Arial" pitchFamily="34" charset="0"/>
        <a:buChar char="–"/>
        <a:defRPr sz="2462" kern="1200">
          <a:solidFill>
            <a:schemeClr val="tx1"/>
          </a:solidFill>
          <a:latin typeface="+mn-lt"/>
          <a:ea typeface="+mn-ea"/>
          <a:cs typeface="+mn-cs"/>
        </a:defRPr>
      </a:lvl4pPr>
      <a:lvl5pPr marL="2532376" indent="-281376" algn="l" defTabSz="1125500" rtl="0" eaLnBrk="1" latinLnBrk="0" hangingPunct="1">
        <a:spcBef>
          <a:spcPct val="20000"/>
        </a:spcBef>
        <a:buFont typeface="Arial" pitchFamily="34" charset="0"/>
        <a:buChar char="»"/>
        <a:defRPr sz="2462" kern="1200">
          <a:solidFill>
            <a:schemeClr val="tx1"/>
          </a:solidFill>
          <a:latin typeface="+mn-lt"/>
          <a:ea typeface="+mn-ea"/>
          <a:cs typeface="+mn-cs"/>
        </a:defRPr>
      </a:lvl5pPr>
      <a:lvl6pPr marL="3095125" indent="-281376" algn="l" defTabSz="1125500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6pPr>
      <a:lvl7pPr marL="3657875" indent="-281376" algn="l" defTabSz="1125500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7pPr>
      <a:lvl8pPr marL="4220625" indent="-281376" algn="l" defTabSz="1125500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8pPr>
      <a:lvl9pPr marL="4783374" indent="-281376" algn="l" defTabSz="1125500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562751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125500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688249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4pPr>
      <a:lvl5pPr marL="2251000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5pPr>
      <a:lvl6pPr marL="2813749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6pPr>
      <a:lvl7pPr marL="3376499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7pPr>
      <a:lvl8pPr marL="3939249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8pPr>
      <a:lvl9pPr marL="4501998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hlinkClick r:id="rId3" action="ppaction://hlinksldjump"/>
          </p:cNvPr>
          <p:cNvSpPr/>
          <p:nvPr userDrawn="1"/>
        </p:nvSpPr>
        <p:spPr>
          <a:xfrm>
            <a:off x="2344619" y="152400"/>
            <a:ext cx="885743" cy="2308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215" dirty="0"/>
          </a:p>
        </p:txBody>
      </p:sp>
      <p:cxnSp>
        <p:nvCxnSpPr>
          <p:cNvPr id="15" name="Straight Connector 7"/>
          <p:cNvCxnSpPr/>
          <p:nvPr userDrawn="1"/>
        </p:nvCxnSpPr>
        <p:spPr>
          <a:xfrm>
            <a:off x="0" y="756000"/>
            <a:ext cx="12192000" cy="24938"/>
          </a:xfrm>
          <a:prstGeom prst="line">
            <a:avLst/>
          </a:prstGeom>
          <a:ln w="114300">
            <a:solidFill>
              <a:srgbClr val="113A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4000" y="6228000"/>
            <a:ext cx="2160000" cy="434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10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1125500" rtl="0" eaLnBrk="1" latinLnBrk="0" hangingPunct="1">
        <a:spcBef>
          <a:spcPct val="0"/>
        </a:spcBef>
        <a:buNone/>
        <a:defRPr sz="541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2061" indent="-422061" algn="l" defTabSz="1125500" rtl="0" eaLnBrk="1" latinLnBrk="0" hangingPunct="1">
        <a:spcBef>
          <a:spcPct val="20000"/>
        </a:spcBef>
        <a:buFont typeface="Arial" pitchFamily="34" charset="0"/>
        <a:buChar char="•"/>
        <a:defRPr sz="3939" kern="1200">
          <a:solidFill>
            <a:schemeClr val="tx1"/>
          </a:solidFill>
          <a:latin typeface="+mn-lt"/>
          <a:ea typeface="+mn-ea"/>
          <a:cs typeface="+mn-cs"/>
        </a:defRPr>
      </a:lvl1pPr>
      <a:lvl2pPr marL="914468" indent="-351718" algn="l" defTabSz="1125500" rtl="0" eaLnBrk="1" latinLnBrk="0" hangingPunct="1">
        <a:spcBef>
          <a:spcPct val="20000"/>
        </a:spcBef>
        <a:buFont typeface="Arial" pitchFamily="34" charset="0"/>
        <a:buChar char="–"/>
        <a:defRPr sz="3446" kern="1200">
          <a:solidFill>
            <a:schemeClr val="tx1"/>
          </a:solidFill>
          <a:latin typeface="+mn-lt"/>
          <a:ea typeface="+mn-ea"/>
          <a:cs typeface="+mn-cs"/>
        </a:defRPr>
      </a:lvl2pPr>
      <a:lvl3pPr marL="1406875" indent="-281376" algn="l" defTabSz="1125500" rtl="0" eaLnBrk="1" latinLnBrk="0" hangingPunct="1">
        <a:spcBef>
          <a:spcPct val="20000"/>
        </a:spcBef>
        <a:buFont typeface="Arial" pitchFamily="34" charset="0"/>
        <a:buChar char="•"/>
        <a:defRPr sz="2954" kern="1200">
          <a:solidFill>
            <a:schemeClr val="tx1"/>
          </a:solidFill>
          <a:latin typeface="+mn-lt"/>
          <a:ea typeface="+mn-ea"/>
          <a:cs typeface="+mn-cs"/>
        </a:defRPr>
      </a:lvl3pPr>
      <a:lvl4pPr marL="1969625" indent="-281376" algn="l" defTabSz="1125500" rtl="0" eaLnBrk="1" latinLnBrk="0" hangingPunct="1">
        <a:spcBef>
          <a:spcPct val="20000"/>
        </a:spcBef>
        <a:buFont typeface="Arial" pitchFamily="34" charset="0"/>
        <a:buChar char="–"/>
        <a:defRPr sz="2462" kern="1200">
          <a:solidFill>
            <a:schemeClr val="tx1"/>
          </a:solidFill>
          <a:latin typeface="+mn-lt"/>
          <a:ea typeface="+mn-ea"/>
          <a:cs typeface="+mn-cs"/>
        </a:defRPr>
      </a:lvl4pPr>
      <a:lvl5pPr marL="2532376" indent="-281376" algn="l" defTabSz="1125500" rtl="0" eaLnBrk="1" latinLnBrk="0" hangingPunct="1">
        <a:spcBef>
          <a:spcPct val="20000"/>
        </a:spcBef>
        <a:buFont typeface="Arial" pitchFamily="34" charset="0"/>
        <a:buChar char="»"/>
        <a:defRPr sz="2462" kern="1200">
          <a:solidFill>
            <a:schemeClr val="tx1"/>
          </a:solidFill>
          <a:latin typeface="+mn-lt"/>
          <a:ea typeface="+mn-ea"/>
          <a:cs typeface="+mn-cs"/>
        </a:defRPr>
      </a:lvl5pPr>
      <a:lvl6pPr marL="3095125" indent="-281376" algn="l" defTabSz="1125500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6pPr>
      <a:lvl7pPr marL="3657875" indent="-281376" algn="l" defTabSz="1125500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7pPr>
      <a:lvl8pPr marL="4220625" indent="-281376" algn="l" defTabSz="1125500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8pPr>
      <a:lvl9pPr marL="4783374" indent="-281376" algn="l" defTabSz="1125500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562751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125500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688249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4pPr>
      <a:lvl5pPr marL="2251000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5pPr>
      <a:lvl6pPr marL="2813749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6pPr>
      <a:lvl7pPr marL="3376499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7pPr>
      <a:lvl8pPr marL="3939249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8pPr>
      <a:lvl9pPr marL="4501998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711228" y="109480"/>
            <a:ext cx="8870319" cy="1380004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4156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9319463"/>
      </p:ext>
    </p:extLst>
  </p:cSld>
  <p:clrMapOvr>
    <a:masterClrMapping/>
  </p:clrMapOvr>
</p:sld>
</file>

<file path=ppt/theme/theme1.xml><?xml version="1.0" encoding="utf-8"?>
<a:theme xmlns:a="http://schemas.openxmlformats.org/drawingml/2006/main" name="Cover">
  <a:themeElements>
    <a:clrScheme name="Personnalisée 1">
      <a:dk1>
        <a:srgbClr val="113A6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penSans">
      <a:majorFont>
        <a:latin typeface="Open Sans Semi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E4F9F298-BAF6-4F20-8DB2-279772030BF7}" vid="{6AAC387B-F0FD-4CD9-BB70-7EC88EF8F0D3}"/>
    </a:ext>
  </a:extLst>
</a:theme>
</file>

<file path=ppt/theme/theme2.xml><?xml version="1.0" encoding="utf-8"?>
<a:theme xmlns:a="http://schemas.openxmlformats.org/drawingml/2006/main" name="19_Sections">
  <a:themeElements>
    <a:clrScheme name="Personnalisée 3">
      <a:dk1>
        <a:srgbClr val="113A6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penSans">
      <a:majorFont>
        <a:latin typeface="Open Sans Semi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E4F9F298-BAF6-4F20-8DB2-279772030BF7}" vid="{90F057C4-9ADE-42E4-A649-FD933265ED33}"/>
    </a:ext>
  </a:extLst>
</a:theme>
</file>

<file path=ppt/theme/theme3.xml><?xml version="1.0" encoding="utf-8"?>
<a:theme xmlns:a="http://schemas.openxmlformats.org/drawingml/2006/main" name="16_Section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penSans">
      <a:majorFont>
        <a:latin typeface="Open Sans Semi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E4F9F298-BAF6-4F20-8DB2-279772030BF7}" vid="{3204A006-DE6B-4B9A-B317-D33D766255EE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1_16x9_white background</Template>
  <TotalTime>1</TotalTime>
  <Words>1</Words>
  <Application>Microsoft Office PowerPoint</Application>
  <PresentationFormat>Widescreen</PresentationFormat>
  <Paragraphs>1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Open Sans</vt:lpstr>
      <vt:lpstr>Cover</vt:lpstr>
      <vt:lpstr>19_Sections</vt:lpstr>
      <vt:lpstr>16_Sections</vt:lpstr>
      <vt:lpstr>PowerPoint Presentation</vt:lpstr>
      <vt:lpstr>PowerPoint Presentation</vt:lpstr>
      <vt:lpstr>PowerPoint Presentation</vt:lpstr>
    </vt:vector>
  </TitlesOfParts>
  <Manager/>
  <Company>European Environment Agency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Stefania Tomasina</dc:creator>
  <cp:keywords/>
  <dc:description/>
  <cp:lastModifiedBy>Stefania Tomasina</cp:lastModifiedBy>
  <cp:revision>1</cp:revision>
  <cp:lastPrinted>2015-02-09T14:13:52Z</cp:lastPrinted>
  <dcterms:created xsi:type="dcterms:W3CDTF">2016-02-02T11:38:09Z</dcterms:created>
  <dcterms:modified xsi:type="dcterms:W3CDTF">2016-02-02T11:39:17Z</dcterms:modified>
  <cp:category/>
</cp:coreProperties>
</file>