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98" r:id="rId2"/>
    <p:sldMasterId id="2147483692" r:id="rId3"/>
  </p:sldMasterIdLst>
  <p:notesMasterIdLst>
    <p:notesMasterId r:id="rId7"/>
  </p:notesMasterIdLst>
  <p:handoutMasterIdLst>
    <p:handoutMasterId r:id="rId8"/>
  </p:handoutMasterIdLst>
  <p:sldIdLst>
    <p:sldId id="256" r:id="rId4"/>
    <p:sldId id="436" r:id="rId5"/>
    <p:sldId id="438" r:id="rId6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46"/>
    <a:srgbClr val="113A60"/>
    <a:srgbClr val="016357"/>
    <a:srgbClr val="017567"/>
    <a:srgbClr val="007635"/>
    <a:srgbClr val="001C54"/>
    <a:srgbClr val="202661"/>
    <a:srgbClr val="3640A4"/>
    <a:srgbClr val="D63D27"/>
    <a:srgbClr val="007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45" autoAdjust="0"/>
  </p:normalViewPr>
  <p:slideViewPr>
    <p:cSldViewPr snapToGrid="0">
      <p:cViewPr varScale="1">
        <p:scale>
          <a:sx n="101" d="100"/>
          <a:sy n="101" d="100"/>
        </p:scale>
        <p:origin x="126" y="6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116" d="100"/>
          <a:sy n="116" d="100"/>
        </p:scale>
        <p:origin x="2016" y="90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A3EE131-D7AE-47FD-A14B-A4590389E309}" type="datetimeFigureOut">
              <a:rPr lang="en-GB" smtClean="0"/>
              <a:pPr/>
              <a:t>02/02/2016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E2E2C6C-1A46-49B2-95A1-874E5B60CA1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71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4F6B5D3-2AB1-4063-BA50-FEBA813E0814}" type="datetimeFigureOut">
              <a:rPr lang="en-GB" smtClean="0"/>
              <a:pPr/>
              <a:t>02/02/2016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4" y="3271104"/>
            <a:ext cx="7942238" cy="267645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7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77201BC-94E4-4101-962D-54511777D22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23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5112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201BC-94E4-4101-962D-54511777D224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99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62068" y="390871"/>
            <a:ext cx="3642894" cy="265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Speaker I Date I Venue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62068" y="914400"/>
            <a:ext cx="11037033" cy="146304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Presentation title goes here</a:t>
            </a:r>
          </a:p>
          <a:p>
            <a:pPr lvl="0"/>
            <a:r>
              <a:rPr lang="en-US" dirty="0" smtClean="0"/>
              <a:t>Max two lines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s_European Brief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11228" y="2036618"/>
            <a:ext cx="8870319" cy="3956858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711227" y="224416"/>
            <a:ext cx="8870319" cy="1279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1" indent="0">
              <a:buNone/>
              <a:defRPr b="1"/>
            </a:lvl2pPr>
          </a:lstStyle>
          <a:p>
            <a:pPr lvl="0"/>
            <a:r>
              <a:rPr lang="en-US" dirty="0" smtClean="0"/>
              <a:t>Slide title goes here</a:t>
            </a:r>
            <a:br>
              <a:rPr lang="en-US" dirty="0" smtClean="0"/>
            </a:br>
            <a:r>
              <a:rPr lang="en-US" dirty="0" smtClean="0"/>
              <a:t>Max two lines</a:t>
            </a:r>
          </a:p>
        </p:txBody>
      </p:sp>
    </p:spTree>
    <p:extLst>
      <p:ext uri="{BB962C8B-B14F-4D97-AF65-F5344CB8AC3E}">
        <p14:creationId xmlns:p14="http://schemas.microsoft.com/office/powerpoint/2010/main" val="3587964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_image_Syn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900262" y="75538"/>
            <a:ext cx="10353893" cy="5312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Slide title goes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900113" y="1249363"/>
            <a:ext cx="10353675" cy="458311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00113" y="6191250"/>
            <a:ext cx="3219450" cy="26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0017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0" indent="0">
              <a:buNone/>
              <a:defRPr/>
            </a:lvl2pPr>
            <a:lvl3pPr marL="1125499" indent="0">
              <a:buNone/>
              <a:defRPr/>
            </a:lvl3pPr>
            <a:lvl4pPr marL="1688249" indent="0">
              <a:buNone/>
              <a:defRPr/>
            </a:lvl4pPr>
            <a:lvl5pPr marL="2251000" indent="0">
              <a:buNone/>
              <a:defRPr/>
            </a:lvl5pPr>
          </a:lstStyle>
          <a:p>
            <a:pPr lvl="0"/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Source reference for illustration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0682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A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5844095"/>
            <a:ext cx="12192000" cy="24938"/>
          </a:xfrm>
          <a:prstGeom prst="line">
            <a:avLst/>
          </a:prstGeom>
          <a:ln w="114300">
            <a:solidFill>
              <a:srgbClr val="016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_H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002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 userDrawn="1"/>
        </p:nvCxnSpPr>
        <p:spPr>
          <a:xfrm>
            <a:off x="0" y="1703276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rId3" action="ppaction://hlinksldjump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15" dirty="0"/>
          </a:p>
        </p:txBody>
      </p:sp>
      <p:cxnSp>
        <p:nvCxnSpPr>
          <p:cNvPr id="15" name="Straight Connector 7"/>
          <p:cNvCxnSpPr/>
          <p:nvPr userDrawn="1"/>
        </p:nvCxnSpPr>
        <p:spPr>
          <a:xfrm>
            <a:off x="0" y="756000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11228" y="109480"/>
            <a:ext cx="8870319" cy="1380004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1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31946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Personnalisée 1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6AAC387B-F0FD-4CD9-BB70-7EC88EF8F0D3}"/>
    </a:ext>
  </a:extLst>
</a:theme>
</file>

<file path=ppt/theme/theme2.xml><?xml version="1.0" encoding="utf-8"?>
<a:theme xmlns:a="http://schemas.openxmlformats.org/drawingml/2006/main" name="19_Sections">
  <a:themeElements>
    <a:clrScheme name="Personnalisée 3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90F057C4-9ADE-42E4-A649-FD933265ED33}"/>
    </a:ext>
  </a:extLst>
</a:theme>
</file>

<file path=ppt/theme/theme3.xml><?xml version="1.0" encoding="utf-8"?>
<a:theme xmlns:a="http://schemas.openxmlformats.org/drawingml/2006/main" name="16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3204A006-DE6B-4B9A-B317-D33D766255E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1_16x9_white background</Template>
  <TotalTime>1</TotalTime>
  <Words>1</Words>
  <Application>Microsoft Office PowerPoint</Application>
  <PresentationFormat>Widescreen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Open Sans</vt:lpstr>
      <vt:lpstr>Cover</vt:lpstr>
      <vt:lpstr>19_Sections</vt:lpstr>
      <vt:lpstr>16_Sections</vt:lpstr>
      <vt:lpstr>PowerPoint Presentation</vt:lpstr>
      <vt:lpstr>PowerPoint Presentation</vt:lpstr>
      <vt:lpstr>PowerPoint Presentation</vt:lpstr>
    </vt:vector>
  </TitlesOfParts>
  <Manager/>
  <Company>European Environment Agency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Stefania Tomasina</dc:creator>
  <cp:keywords/>
  <dc:description/>
  <cp:lastModifiedBy>Stefania Tomasina</cp:lastModifiedBy>
  <cp:revision>1</cp:revision>
  <cp:lastPrinted>2015-02-09T14:13:52Z</cp:lastPrinted>
  <dcterms:created xsi:type="dcterms:W3CDTF">2016-02-02T11:38:09Z</dcterms:created>
  <dcterms:modified xsi:type="dcterms:W3CDTF">2016-02-02T11:39:17Z</dcterms:modified>
  <cp:category/>
</cp:coreProperties>
</file>